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85" r:id="rId3"/>
    <p:sldId id="298" r:id="rId4"/>
    <p:sldId id="350" r:id="rId5"/>
    <p:sldId id="351" r:id="rId6"/>
    <p:sldId id="352" r:id="rId7"/>
    <p:sldId id="353" r:id="rId8"/>
    <p:sldId id="259" r:id="rId9"/>
    <p:sldId id="261" r:id="rId10"/>
    <p:sldId id="332" r:id="rId11"/>
    <p:sldId id="333" r:id="rId12"/>
    <p:sldId id="354" r:id="rId13"/>
    <p:sldId id="331" r:id="rId14"/>
    <p:sldId id="355" r:id="rId15"/>
    <p:sldId id="304" r:id="rId16"/>
    <p:sldId id="305" r:id="rId17"/>
    <p:sldId id="303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10" r:id="rId28"/>
    <p:sldId id="286" r:id="rId29"/>
    <p:sldId id="319" r:id="rId30"/>
    <p:sldId id="320" r:id="rId31"/>
    <p:sldId id="287" r:id="rId32"/>
    <p:sldId id="329" r:id="rId33"/>
    <p:sldId id="330" r:id="rId34"/>
    <p:sldId id="328" r:id="rId35"/>
    <p:sldId id="321" r:id="rId36"/>
    <p:sldId id="324" r:id="rId37"/>
    <p:sldId id="344" r:id="rId38"/>
    <p:sldId id="325" r:id="rId39"/>
    <p:sldId id="345" r:id="rId40"/>
    <p:sldId id="341" r:id="rId41"/>
    <p:sldId id="342" r:id="rId42"/>
    <p:sldId id="356" r:id="rId43"/>
    <p:sldId id="343" r:id="rId44"/>
    <p:sldId id="335" r:id="rId45"/>
    <p:sldId id="336" r:id="rId46"/>
    <p:sldId id="337" r:id="rId47"/>
    <p:sldId id="338" r:id="rId48"/>
    <p:sldId id="339" r:id="rId49"/>
    <p:sldId id="340" r:id="rId50"/>
    <p:sldId id="279" r:id="rId51"/>
  </p:sldIdLst>
  <p:sldSz cx="9144000" cy="6858000" type="screen4x3"/>
  <p:notesSz cx="6858000" cy="9144000"/>
  <p:embeddedFontLst>
    <p:embeddedFont>
      <p:font typeface="Dosis" panose="020B0604020202020204" charset="0"/>
      <p:regular r:id="rId53"/>
      <p:bold r:id="rId54"/>
    </p:embeddedFont>
    <p:embeddedFont>
      <p:font typeface="Sniglet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64692" autoAdjust="0"/>
  </p:normalViewPr>
  <p:slideViewPr>
    <p:cSldViewPr>
      <p:cViewPr>
        <p:scale>
          <a:sx n="108" d="100"/>
          <a:sy n="108" d="100"/>
        </p:scale>
        <p:origin x="-739" y="20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Welcome</a:t>
            </a:r>
            <a:r>
              <a:rPr lang="es-ES" dirty="0" smtClean="0"/>
              <a:t> to </a:t>
            </a:r>
            <a:r>
              <a:rPr lang="es-ES" dirty="0" err="1" smtClean="0"/>
              <a:t>ClimbCode’s</a:t>
            </a:r>
            <a:r>
              <a:rPr lang="es-ES" dirty="0" smtClean="0"/>
              <a:t> </a:t>
            </a:r>
            <a:r>
              <a:rPr lang="es-ES" dirty="0" err="1" smtClean="0"/>
              <a:t>exposition</a:t>
            </a:r>
            <a:r>
              <a:rPr lang="es-ES" dirty="0" smtClean="0"/>
              <a:t>. 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features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nothing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combination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usual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coding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new </a:t>
            </a:r>
            <a:r>
              <a:rPr lang="es-ES" baseline="0" dirty="0" err="1" smtClean="0"/>
              <a:t>brand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kind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principal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alternative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usual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instead</a:t>
            </a:r>
            <a:r>
              <a:rPr lang="es-ES" baseline="0" dirty="0" smtClean="0"/>
              <a:t> of a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learn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fulfilling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usual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in a new and </a:t>
            </a:r>
            <a:r>
              <a:rPr lang="es-ES" baseline="0" dirty="0" err="1" smtClean="0"/>
              <a:t>interesting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great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doubt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appear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necessary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learn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to use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absolutely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! And </a:t>
            </a:r>
            <a:r>
              <a:rPr lang="es-ES" baseline="0" dirty="0" err="1" smtClean="0"/>
              <a:t>that’s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despite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, are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use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where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come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? </a:t>
            </a:r>
            <a:r>
              <a:rPr lang="es-ES" baseline="0" dirty="0" err="1" smtClean="0"/>
              <a:t>It’s</a:t>
            </a:r>
            <a:r>
              <a:rPr lang="es-ES" baseline="0" dirty="0" smtClean="0"/>
              <a:t> simple. </a:t>
            </a:r>
            <a:r>
              <a:rPr lang="es-ES" baseline="0" dirty="0" err="1" smtClean="0"/>
              <a:t>Independent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before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to be </a:t>
            </a:r>
            <a:r>
              <a:rPr lang="es-ES" baseline="0" dirty="0" err="1" smtClean="0"/>
              <a:t>added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,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before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can use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That’s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come to </a:t>
            </a:r>
            <a:r>
              <a:rPr lang="es-ES" baseline="0" dirty="0" err="1" smtClean="0"/>
              <a:t>scene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offer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higher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volume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to use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purchases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every</a:t>
            </a:r>
            <a:r>
              <a:rPr lang="es-ES" baseline="0" dirty="0" smtClean="0"/>
              <a:t> single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choosing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paying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associated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Once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acquires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can use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support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do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and use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addition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upload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download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administrators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register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so as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manage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administrators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promote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to, </a:t>
            </a:r>
            <a:r>
              <a:rPr lang="es-ES" baseline="0" dirty="0" err="1" smtClean="0"/>
              <a:t>previously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mockups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once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 To do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just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“Mis asignaturas/</a:t>
            </a:r>
            <a:r>
              <a:rPr lang="es-ES" baseline="0" dirty="0" err="1" smtClean="0"/>
              <a:t>My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”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introduce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ClimCode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represents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Minimum</a:t>
            </a:r>
            <a:r>
              <a:rPr lang="es-ES" baseline="0" dirty="0" smtClean="0"/>
              <a:t> Viable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skip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business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followed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achieve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speak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followed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,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choose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selecting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name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lead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, 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documents</a:t>
            </a:r>
            <a:r>
              <a:rPr lang="es-ES" baseline="0" dirty="0" smtClean="0"/>
              <a:t>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download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. To do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just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select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name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show </a:t>
            </a:r>
            <a:r>
              <a:rPr lang="es-ES" baseline="0" dirty="0" err="1" smtClean="0"/>
              <a:t>him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has a </a:t>
            </a:r>
            <a:r>
              <a:rPr lang="es-ES" baseline="0" dirty="0" err="1" smtClean="0"/>
              <a:t>title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introduction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data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drawing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explanations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done, </a:t>
            </a:r>
            <a:r>
              <a:rPr lang="es-ES" baseline="0" dirty="0" err="1" smtClean="0"/>
              <a:t>step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step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already</a:t>
            </a:r>
            <a:r>
              <a:rPr lang="es-ES" baseline="0" dirty="0" smtClean="0"/>
              <a:t> done.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just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sections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case,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sections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initial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speed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ball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After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data,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job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selecting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execution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button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may</a:t>
            </a:r>
            <a:r>
              <a:rPr lang="es-ES" baseline="0" dirty="0" smtClean="0"/>
              <a:t> be a </a:t>
            </a:r>
            <a:r>
              <a:rPr lang="es-ES" baseline="0" dirty="0" err="1" smtClean="0"/>
              <a:t>button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understand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logic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associated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mockup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what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once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, he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“Mis Ejercicios/</a:t>
            </a:r>
            <a:r>
              <a:rPr lang="es-ES" baseline="0" dirty="0" err="1" smtClean="0"/>
              <a:t>My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” </a:t>
            </a:r>
            <a:r>
              <a:rPr lang="es-ES" baseline="0" dirty="0" err="1" smtClean="0"/>
              <a:t>section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Inside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followed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a new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just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select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“Nuevo Ejercicio/New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” </a:t>
            </a:r>
            <a:r>
              <a:rPr lang="es-ES" baseline="0" dirty="0" err="1" smtClean="0"/>
              <a:t>button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lead </a:t>
            </a:r>
            <a:r>
              <a:rPr lang="es-ES" baseline="0" dirty="0" err="1" smtClean="0"/>
              <a:t>him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to a new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he/</a:t>
            </a:r>
            <a:r>
              <a:rPr lang="es-ES" baseline="0" dirty="0" err="1" smtClean="0"/>
              <a:t>she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has,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same</a:t>
            </a:r>
            <a:r>
              <a:rPr lang="es-ES" baseline="0" dirty="0" smtClean="0"/>
              <a:t> a Notebook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. Once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confirm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“Finalizar Ejercicio/</a:t>
            </a:r>
            <a:r>
              <a:rPr lang="es-ES" baseline="0" dirty="0" err="1" smtClean="0"/>
              <a:t>Finish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” </a:t>
            </a:r>
            <a:r>
              <a:rPr lang="es-ES" baseline="0" dirty="0" err="1" smtClean="0"/>
              <a:t>button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awaiting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review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addition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comes to </a:t>
            </a:r>
            <a:r>
              <a:rPr lang="es-ES" baseline="0" dirty="0" err="1" smtClean="0"/>
              <a:t>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idea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already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developed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answer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studied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always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same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They’re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academic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simple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support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anything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choice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combine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supporting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fulfilling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adding</a:t>
            </a:r>
            <a:r>
              <a:rPr lang="es-ES" baseline="0" dirty="0" smtClean="0"/>
              <a:t> a new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strengths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basing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said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easy</a:t>
            </a:r>
            <a:r>
              <a:rPr lang="es-ES" baseline="0" dirty="0" smtClean="0"/>
              <a:t> to use,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to do so.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weaknesses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expand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markets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sector.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strict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introduce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jump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computers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clients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extension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fulfill</a:t>
            </a:r>
            <a:r>
              <a:rPr lang="es-ES" baseline="0" dirty="0" smtClean="0"/>
              <a:t> more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idea and use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understimate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delay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accepted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survey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let’s</a:t>
            </a:r>
            <a:r>
              <a:rPr lang="es-ES" baseline="0" dirty="0" smtClean="0"/>
              <a:t> introduce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survey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participated</a:t>
            </a:r>
            <a:r>
              <a:rPr lang="es-ES" baseline="0" dirty="0" smtClean="0"/>
              <a:t> 88 </a:t>
            </a:r>
            <a:r>
              <a:rPr lang="es-ES" baseline="0" dirty="0" err="1" smtClean="0"/>
              <a:t>people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70%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thought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necessary</a:t>
            </a:r>
            <a:r>
              <a:rPr lang="es-ES" baseline="0" dirty="0" smtClean="0"/>
              <a:t> to introduce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demand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computer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technicians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business</a:t>
            </a:r>
            <a:r>
              <a:rPr lang="es-ES" baseline="0" dirty="0" smtClean="0"/>
              <a:t> sector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Almost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everyone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thought</a:t>
            </a:r>
            <a:r>
              <a:rPr lang="es-ES" baseline="0" dirty="0" smtClean="0"/>
              <a:t> so.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supporting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achieve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people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positively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entering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in case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complex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prefer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so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help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manuals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helping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tools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wouldn’t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necessary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look at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thought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 a bit more </a:t>
            </a:r>
            <a:r>
              <a:rPr lang="es-ES" baseline="0" dirty="0" err="1" smtClean="0"/>
              <a:t>amusing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agreed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cases.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Once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acceptance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doubt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mind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much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practice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Then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,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4 </a:t>
            </a:r>
            <a:r>
              <a:rPr lang="es-ES" baseline="0" dirty="0" err="1" smtClean="0"/>
              <a:t>months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3700€ per </a:t>
            </a:r>
            <a:r>
              <a:rPr lang="es-ES" baseline="0" dirty="0" err="1" smtClean="0"/>
              <a:t>month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direct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refer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team’s</a:t>
            </a:r>
            <a:r>
              <a:rPr lang="es-ES" baseline="0" dirty="0" smtClean="0"/>
              <a:t> salaries.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case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indirect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4750€ per </a:t>
            </a:r>
            <a:r>
              <a:rPr lang="es-ES" baseline="0" dirty="0" err="1" smtClean="0"/>
              <a:t>month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co-working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spaces</a:t>
            </a:r>
            <a:r>
              <a:rPr lang="es-ES" baseline="0" dirty="0" smtClean="0"/>
              <a:t> and hosting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application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amortizations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equipment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800€ per </a:t>
            </a:r>
            <a:r>
              <a:rPr lang="es-ES" baseline="0" dirty="0" err="1" smtClean="0"/>
              <a:t>month</a:t>
            </a:r>
            <a:endParaRPr lang="es-E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a total of 9250€ per </a:t>
            </a:r>
            <a:r>
              <a:rPr lang="es-ES" baseline="0" dirty="0" err="1" smtClean="0"/>
              <a:t>month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lead to a total of 37000€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full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Adding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4000€ </a:t>
            </a:r>
            <a:r>
              <a:rPr lang="es-ES" baseline="0" dirty="0" err="1" smtClean="0"/>
              <a:t>saved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</a:t>
            </a:r>
            <a:r>
              <a:rPr lang="es-ES" baseline="0" dirty="0" smtClean="0"/>
              <a:t> a total of 41000€.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Alejandro Román, </a:t>
            </a:r>
            <a:r>
              <a:rPr lang="es-ES" dirty="0" err="1" smtClean="0"/>
              <a:t>who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Project Manager, Álvaro Domínguez,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Business Manager…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do so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active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year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use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full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entire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academic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year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renewing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services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starting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kinds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offer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register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starting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lead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standard </a:t>
            </a:r>
            <a:r>
              <a:rPr lang="es-ES" baseline="0" dirty="0" err="1" smtClean="0"/>
              <a:t>sizes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associated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in case of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suitable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size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him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always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negotiate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affordable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size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act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motivation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As a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told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: SCRUM,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three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CRUD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iteration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over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creating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. As a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basic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manage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administrator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) and </a:t>
            </a:r>
            <a:r>
              <a:rPr lang="es-ES" baseline="0" dirty="0" err="1" smtClean="0"/>
              <a:t>select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do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group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initial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ready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persist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So,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promoting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managing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fixing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filters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searching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list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use,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Pyhton</a:t>
            </a:r>
            <a:r>
              <a:rPr lang="es-ES" baseline="0" dirty="0" smtClean="0"/>
              <a:t>, Django and </a:t>
            </a:r>
            <a:r>
              <a:rPr lang="es-ES" baseline="0" dirty="0" err="1" smtClean="0"/>
              <a:t>PostgreSQL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and Notebook and JavaScript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excercise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manage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use *******.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use of a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repository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hosted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follow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adding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generated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software </a:t>
            </a:r>
            <a:r>
              <a:rPr lang="es-ES" baseline="0" dirty="0" err="1" smtClean="0"/>
              <a:t>Engineers</a:t>
            </a:r>
            <a:r>
              <a:rPr lang="es-ES" baseline="0" dirty="0" smtClean="0"/>
              <a:t>: 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And </a:t>
            </a:r>
            <a:r>
              <a:rPr lang="es-ES" dirty="0" err="1" smtClean="0"/>
              <a:t>that’s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end</a:t>
            </a:r>
            <a:r>
              <a:rPr lang="es-ES" dirty="0" smtClean="0"/>
              <a:t> of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presentation</a:t>
            </a:r>
            <a:r>
              <a:rPr lang="es-ES" dirty="0" smtClean="0"/>
              <a:t>! </a:t>
            </a:r>
            <a:r>
              <a:rPr lang="es-ES" dirty="0" err="1" smtClean="0"/>
              <a:t>Thank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watching</a:t>
            </a:r>
            <a:r>
              <a:rPr lang="es-ES" dirty="0" smtClean="0"/>
              <a:t>, and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doubt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contact</a:t>
            </a:r>
            <a:r>
              <a:rPr lang="es-ES" baseline="0" dirty="0" smtClean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Miguel Ángel</a:t>
            </a:r>
            <a:r>
              <a:rPr lang="es-ES" baseline="0" dirty="0" smtClean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And Jesús Sosa. </a:t>
            </a:r>
            <a:r>
              <a:rPr lang="es-ES" dirty="0" err="1" smtClean="0"/>
              <a:t>These</a:t>
            </a:r>
            <a:r>
              <a:rPr lang="es-ES" dirty="0" smtClean="0"/>
              <a:t> are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seven</a:t>
            </a:r>
            <a:r>
              <a:rPr lang="es-ES" dirty="0" smtClean="0"/>
              <a:t> </a:t>
            </a:r>
            <a:r>
              <a:rPr lang="es-ES" dirty="0" err="1" smtClean="0"/>
              <a:t>members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idea of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principal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ClimbCode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a </a:t>
            </a:r>
            <a:r>
              <a:rPr lang="es-ES" baseline="0" dirty="0" err="1" smtClean="0"/>
              <a:t>fusion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fusion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, in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support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support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given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concepts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4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43.jpe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148064" y="2922660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451386" y="270892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 smtClean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caa847b4-3789-4be3-86d4-8accf29d21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7" y="2961887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2639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13" y="16063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87" y="33767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25"/>
          <p:cNvSpPr txBox="1">
            <a:spLocks/>
          </p:cNvSpPr>
          <p:nvPr/>
        </p:nvSpPr>
        <p:spPr>
          <a:xfrm>
            <a:off x="5904148" y="50851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</a:p>
        </p:txBody>
      </p:sp>
      <p:sp>
        <p:nvSpPr>
          <p:cNvPr id="7" name="AutoShape 6" descr="[Foto]"/>
          <p:cNvSpPr>
            <a:spLocks noChangeAspect="1" noChangeArrowheads="1"/>
          </p:cNvSpPr>
          <p:nvPr/>
        </p:nvSpPr>
        <p:spPr bwMode="auto">
          <a:xfrm>
            <a:off x="155575" y="-1165225"/>
            <a:ext cx="2476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01008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7" name="Picture 3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53" y="1700808"/>
            <a:ext cx="6861755" cy="30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66" y="3622670"/>
            <a:ext cx="1807509" cy="18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5390607" y="5360073"/>
            <a:ext cx="2889537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678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8194" name="Picture 2" descr="C:\Users\ALVARO\Desktop\negocio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25206"/>
            <a:ext cx="5671973" cy="2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99984"/>
            <a:ext cx="1344591" cy="13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1502413" y="5094955"/>
            <a:ext cx="2883978" cy="75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 smtClean="0"/>
              <a:t>Student</a:t>
            </a:r>
            <a:r>
              <a:rPr lang="es-ES" sz="3400" dirty="0" smtClean="0"/>
              <a:t> &amp; </a:t>
            </a:r>
            <a:r>
              <a:rPr lang="es-ES" sz="3400" dirty="0" err="1" smtClean="0"/>
              <a:t>Teacher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64" y="17728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8" y="35432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4830499" y="52516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</a:p>
        </p:txBody>
      </p:sp>
      <p:pic>
        <p:nvPicPr>
          <p:cNvPr id="9218" name="Picture 2" descr="C:\Users\ALVARO\Desktop\048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35" y="2422265"/>
            <a:ext cx="3111518" cy="3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01345"/>
            <a:ext cx="4507368" cy="49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 b="0" dirty="0" smtClean="0">
                <a:latin typeface="Sniglet" charset="0"/>
              </a:rPr>
              <a:t>Let’s have a look</a:t>
            </a:r>
            <a:endParaRPr sz="72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 smtClean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</a:t>
            </a:r>
            <a:r>
              <a:rPr lang="es-ES" sz="3600" dirty="0"/>
              <a:t>and </a:t>
            </a:r>
            <a:r>
              <a:rPr lang="es-ES" sz="3600" dirty="0" err="1" smtClean="0"/>
              <a:t>costs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r>
              <a:rPr lang="es-ES" sz="4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56960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13224"/>
            <a:ext cx="4472408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38" y="2749642"/>
            <a:ext cx="4585810" cy="24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3.bp.blogspot.com/-SANiVQutljU/V7cyWiMdvOI/AAAAAAAAEQQ/rltoG1khRB8mT_wLJk0t_vFEOujj5v37ACLcB/s640/GOOGLE%2BFORM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191">
            <a:off x="-86643" y="4692423"/>
            <a:ext cx="4209870" cy="14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1.wp.com/mustech.net/wp-content/uploads/2015/05/appicon.png?resize=230%2C2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6" y="1724724"/>
            <a:ext cx="2451896" cy="24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n de SW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1488647"/>
            <a:ext cx="8210619" cy="47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05496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20" name="Shape 792"/>
          <p:cNvSpPr/>
          <p:nvPr/>
        </p:nvSpPr>
        <p:spPr>
          <a:xfrm>
            <a:off x="7181704" y="2586208"/>
            <a:ext cx="1311551" cy="1144832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" name="Shape 768"/>
          <p:cNvSpPr/>
          <p:nvPr/>
        </p:nvSpPr>
        <p:spPr>
          <a:xfrm>
            <a:off x="2082809" y="2631459"/>
            <a:ext cx="1213824" cy="1144831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8" name="Shape 766"/>
          <p:cNvSpPr/>
          <p:nvPr/>
        </p:nvSpPr>
        <p:spPr>
          <a:xfrm rot="4908871">
            <a:off x="2742173" y="5096057"/>
            <a:ext cx="689478" cy="1208447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Shape 733"/>
          <p:cNvSpPr/>
          <p:nvPr/>
        </p:nvSpPr>
        <p:spPr>
          <a:xfrm>
            <a:off x="7617938" y="5252146"/>
            <a:ext cx="860409" cy="896267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8210" name="Picture 18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68" y="5273025"/>
            <a:ext cx="1593364" cy="8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95" y="2874226"/>
            <a:ext cx="660575" cy="4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LVARO\Desktop\Cance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73" y="2755704"/>
            <a:ext cx="657897" cy="6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36912"/>
            <a:ext cx="1157095" cy="11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LVARO\Desktop\14-51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84" y="4903791"/>
            <a:ext cx="1326440" cy="13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VARO\Desktop\192874-2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5" y="2468402"/>
            <a:ext cx="1380444" cy="13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Is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worth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69444"/>
            <a:ext cx="5765295" cy="3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41045"/>
            <a:ext cx="5713184" cy="36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23728" y="148478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b="0" dirty="0" err="1">
                <a:latin typeface="Sniglet" charset="0"/>
              </a:rPr>
              <a:t>How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much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56490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</a:t>
            </a:r>
            <a:r>
              <a:rPr lang="en" sz="4000" dirty="0" smtClean="0"/>
              <a:t>3700 €</a:t>
            </a:r>
            <a:r>
              <a:rPr lang="en" sz="4000" dirty="0"/>
              <a:t>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3491880" y="2735954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</a:t>
            </a:r>
            <a:r>
              <a:rPr lang="en" sz="4000" dirty="0" smtClean="0"/>
              <a:t>4750 </a:t>
            </a:r>
            <a:r>
              <a:rPr lang="en" sz="4000" dirty="0"/>
              <a:t>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</a:t>
            </a:r>
            <a:r>
              <a:rPr lang="es-ES" sz="4000" dirty="0" smtClean="0"/>
              <a:t>800 </a:t>
            </a:r>
            <a:r>
              <a:rPr lang="es-ES" sz="4000" dirty="0"/>
              <a:t>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 smtClean="0"/>
              <a:t>37000 € + 4000 € = 41000 € </a:t>
            </a:r>
            <a:endParaRPr lang="en" sz="5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619672" y="170521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 smtClean="0"/>
              <a:t>9250 </a:t>
            </a:r>
            <a:r>
              <a:rPr lang="en" sz="5700" dirty="0"/>
              <a:t>€/</a:t>
            </a:r>
            <a:r>
              <a:rPr lang="en" sz="5700" dirty="0" smtClean="0"/>
              <a:t>m</a:t>
            </a:r>
            <a:endParaRPr lang="en" sz="5700" dirty="0"/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 smtClean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 smtClean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 smtClean="0"/>
              <a:t>     Project Manager</a:t>
            </a:r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9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sp>
        <p:nvSpPr>
          <p:cNvPr id="12" name="Shape 781"/>
          <p:cNvSpPr/>
          <p:nvPr/>
        </p:nvSpPr>
        <p:spPr>
          <a:xfrm>
            <a:off x="2267744" y="1412776"/>
            <a:ext cx="4514057" cy="3997850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77655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LVARO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27" y="2276872"/>
            <a:ext cx="2764913" cy="276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059399004"/>
              </p:ext>
            </p:extLst>
          </p:nvPr>
        </p:nvGraphicFramePr>
        <p:xfrm>
          <a:off x="179512" y="1484784"/>
          <a:ext cx="8856984" cy="4844542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1944216"/>
                <a:gridCol w="2484276"/>
                <a:gridCol w="2214246"/>
                <a:gridCol w="2214246"/>
              </a:tblGrid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SIZE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USERS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FREE EXERCISES</a:t>
                      </a: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PRICE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BASIC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MEDIUM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550€/y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88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LARGE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75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165304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333349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53" y="3789040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796136" y="4317546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%</a:t>
            </a:r>
            <a:endParaRPr lang="en" sz="9600" dirty="0" smtClean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10" y="3422458"/>
            <a:ext cx="2029308" cy="20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97" y="1583832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71" y="3354240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63532" y="5062700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37295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8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735"/>
          <p:cNvSpPr/>
          <p:nvPr/>
        </p:nvSpPr>
        <p:spPr>
          <a:xfrm>
            <a:off x="3779912" y="3275682"/>
            <a:ext cx="1584176" cy="211680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769"/>
          <p:cNvSpPr/>
          <p:nvPr/>
        </p:nvSpPr>
        <p:spPr>
          <a:xfrm>
            <a:off x="6228184" y="4238910"/>
            <a:ext cx="2088232" cy="19934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4710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85321"/>
            <a:ext cx="1634519" cy="16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90" y="4092037"/>
            <a:ext cx="1361831" cy="13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584668" y="539249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Development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66" name="Picture 2" descr="PostgreSQL Encryptio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6" y="2520515"/>
            <a:ext cx="3511205" cy="3209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65104"/>
            <a:ext cx="4793794" cy="202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Knowledge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 smtClean="0"/>
              <a:t>Alés</a:t>
            </a:r>
            <a:endParaRPr lang="es-ES" sz="3000" dirty="0" smtClean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</a:t>
            </a:r>
            <a:r>
              <a:rPr lang="es-ES" sz="3000" dirty="0" smtClean="0"/>
              <a:t>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50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</a:t>
            </a:r>
            <a:r>
              <a:rPr lang="es-ES" sz="3000" dirty="0" smtClean="0"/>
              <a:t>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smtClean="0"/>
              <a:t>Miguel Ángel Baños Carretón Software Engineer</a:t>
            </a:r>
          </a:p>
          <a:p>
            <a:pPr marL="69850" indent="0">
              <a:buFont typeface="Dosis"/>
              <a:buNone/>
            </a:pPr>
            <a:endParaRPr lang="es-ES" sz="3000" smtClean="0"/>
          </a:p>
          <a:p>
            <a:endParaRPr lang="es-ES" sz="3000" smtClean="0"/>
          </a:p>
          <a:p>
            <a:pPr marL="69850" indent="0">
              <a:buFont typeface="Dosis"/>
              <a:buNone/>
            </a:pPr>
            <a:endParaRPr lang="es-ES" sz="3000" smtClean="0"/>
          </a:p>
          <a:p>
            <a:pPr marL="69850" indent="0">
              <a:buFont typeface="Dosis"/>
              <a:buNone/>
            </a:pPr>
            <a:endParaRPr lang="es-ES" sz="300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31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</a:t>
            </a:r>
            <a:r>
              <a:rPr lang="es-ES" sz="3000" dirty="0" smtClean="0"/>
              <a:t>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3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+</a:t>
            </a:r>
            <a:endParaRPr lang="en" sz="8000" dirty="0" smtClean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ClimbCode</a:t>
            </a:r>
            <a:endParaRPr lang="en" sz="4400" dirty="0" smtClean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2581</Words>
  <Application>Microsoft Office PowerPoint</Application>
  <PresentationFormat>Presentación en pantalla (4:3)</PresentationFormat>
  <Paragraphs>228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Dosis</vt:lpstr>
      <vt:lpstr>Sniglet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Idea &amp; MVP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And tables to compare data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104</cp:revision>
  <dcterms:modified xsi:type="dcterms:W3CDTF">2018-03-07T12:16:01Z</dcterms:modified>
</cp:coreProperties>
</file>